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0" r:id="rId6"/>
    <p:sldId id="281" r:id="rId7"/>
    <p:sldId id="275" r:id="rId8"/>
    <p:sldId id="276" r:id="rId9"/>
    <p:sldId id="278" r:id="rId10"/>
    <p:sldId id="282" r:id="rId11"/>
    <p:sldId id="283" r:id="rId12"/>
    <p:sldId id="274" r:id="rId1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ëtan G" initials="GG" lastIdx="1" clrIdx="0">
    <p:extLst>
      <p:ext uri="{19B8F6BF-5375-455C-9EA6-DF929625EA0E}">
        <p15:presenceInfo xmlns:p15="http://schemas.microsoft.com/office/powerpoint/2012/main" userId="89acb25b1be3a9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81" autoAdjust="0"/>
    <p:restoredTop sz="94641" autoAdjust="0"/>
  </p:normalViewPr>
  <p:slideViewPr>
    <p:cSldViewPr snapToGrid="0" snapToObjects="1">
      <p:cViewPr varScale="1">
        <p:scale>
          <a:sx n="128" d="100"/>
          <a:sy n="128" d="100"/>
        </p:scale>
        <p:origin x="17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7:26:18.460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FE9452A-E744-4B97-AF2B-A6B16E43A9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F94986-2184-4310-AFDE-7E243418EF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00CAE-7CC5-4B48-9C4F-D16EDC5F2892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8CF951-D472-47A3-80DE-06D13C376C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073824-16B6-4D7E-8FC2-EC2B79B401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56622-EB0F-4BF9-BB61-2E9795FE47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829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06F3A-0EA7-409B-B0DC-6A91677027C7}" type="datetimeFigureOut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rtl="0"/>
            <a:r>
              <a:rPr lang="fr-FR" sz="1200" b="0" i="0" u="none" strike="noStrike" kern="1200" baseline="0" dirty="0">
                <a:solidFill>
                  <a:srgbClr val="000000"/>
                </a:solidFill>
                <a:latin typeface="Calibri" panose="020F0502020204030204" pitchFamily="34" charset="0"/>
              </a:rPr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5D337-589F-421E-9A56-D6BBCACB5B0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5187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b="0" i="0" u="none" strike="noStrike" kern="1200" baseline="0" smtClean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D337-589F-421E-9A56-D6BBCACB5B07}" type="slidenum">
              <a:rPr lang="fr-FR" noProof="0" smtClean="0"/>
              <a:t>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520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D337-589F-421E-9A56-D6BBCACB5B0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20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A255107F-0A22-407D-9849-8869A6ACB4D3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8A1F4-19D1-42B3-91F0-4B0F05DA23E2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99FCC5-947F-431F-B8AD-31DCD83D2B48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 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Zone de texte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Zone de texte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a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46BF2-7124-40DE-A4D2-C736819768AC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avec l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E56F5-1641-4103-BE56-E22170A94AEC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avec le nom,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 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Zone de texte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Zone de texte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a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69E47D-67B4-4A73-AB77-F11D36BE7A96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2E85DE-2113-4AD4-A01B-AC329D9F0410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24C029-64F0-44BA-B4EA-205E7FC42440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95641-A148-43E2-AF3B-88194EE1A578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47B841-DBEF-4CFE-BA55-3AAD12C4A2CF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C22E8F-7FD3-405A-ACD8-74FDF2C95ED6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C99DE-5382-422D-8C08-7A0947B22EC9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2F7351-6282-479C-8AC9-76D0BBCFED44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052D08-3BDA-4A48-AA90-085E90A914C4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F0CCA5-A3AF-4D35-A73A-CF4084D2E304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72FFAB-2A54-4986-8F91-B0B990E9C68B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9040A1-1BAB-4B0E-A1E4-1CDB1B3D6103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7ED0BCD1-D4BB-42FE-88BB-D4F989A70CE8}" type="datetime1">
              <a:rPr lang="fr-FR" noProof="0" smtClean="0"/>
              <a:t>15/01/2021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s.wikipedia.org/wiki/Django_(framework)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ciel la nuit avec montagnes loin à l’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7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>
            <a:normAutofit/>
          </a:bodyPr>
          <a:lstStyle/>
          <a:p>
            <a:r>
              <a:rPr lang="fr-FR" b="1" dirty="0"/>
              <a:t>Pur Beurre- p10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>
            <a:normAutofit/>
          </a:bodyPr>
          <a:lstStyle/>
          <a:p>
            <a:r>
              <a:rPr lang="fr-FR"/>
              <a:t>Présenté par </a:t>
            </a:r>
            <a:r>
              <a:rPr lang="fr-FR" err="1"/>
              <a:t>gaëtan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302549BA-4EBA-46D6-AA90-3D948F7C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RE-Bonjour </a:t>
            </a:r>
            <a:r>
              <a:rPr lang="en-US" sz="4000" dirty="0" err="1"/>
              <a:t>django</a:t>
            </a:r>
            <a:r>
              <a:rPr lang="en-US" sz="4000" dirty="0"/>
              <a:t> ! - mise </a:t>
            </a:r>
            <a:r>
              <a:rPr lang="en-US" sz="4000" dirty="0" err="1"/>
              <a:t>en</a:t>
            </a:r>
            <a:r>
              <a:rPr lang="en-US" sz="4000" dirty="0"/>
              <a:t> production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6B25EF-0E0A-2F4F-BCA6-DF9315D94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2866" y="1442710"/>
            <a:ext cx="6213855" cy="214378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26F19FC-EFE1-9A41-9397-832ED777A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639" y="645517"/>
            <a:ext cx="3204142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38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>
            <a:extLst>
              <a:ext uri="{FF2B5EF4-FFF2-40B4-BE49-F238E27FC236}">
                <a16:creationId xmlns:a16="http://schemas.microsoft.com/office/drawing/2014/main" id="{DAD7BC3E-179B-494E-9F21-FE10F267E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2250385"/>
            <a:ext cx="4529422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Organisation</a:t>
            </a:r>
            <a:r>
              <a:rPr lang="en-US" sz="4800" dirty="0"/>
              <a:t> et </a:t>
            </a:r>
            <a:r>
              <a:rPr lang="en-US" sz="4800" dirty="0" err="1"/>
              <a:t>methode</a:t>
            </a:r>
            <a:r>
              <a:rPr lang="en-US" sz="4800" dirty="0"/>
              <a:t> de travail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671680A-EB53-4CE7-BCAB-5DFE483B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8BBE61-1A5A-4815-88CA-3F7A804C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420A80EB-1CD0-4DCF-93FC-629801F6B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06020C4-C983-402D-8345-44D1FEFA3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F7A2499-16D5-4F3A-8229-84F28BDAB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22EAD25-BB94-4141-A295-2A8A0D684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668ECF8-6709-4399-8F93-7BA8C48AE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7CB18EE-0F19-4E9C-9C4A-3A7B41661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E3A13C-8604-4444-B42E-034C1BA6C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0872AB5-6A3F-4A57-92BE-4A67B3991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EA9F720-37A3-42AB-AF68-69663CD1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4A8E43D-55B0-4515-A37D-8ECBCC87D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7A1DD30-B28F-4B54-BD01-C1D4F03C1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4F8736-F0BE-4E7D-A558-0E61CE411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D57A195-42C4-4A15-BEC0-01E309A66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B285467-57CE-42C5-AE89-189B1C18A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CE2518D-1FB7-4BD0-BB5B-880874DC2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3B05F-254F-48A9-9D2B-C70286A2C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D9CBA09-628E-45DF-9DB6-033A5315E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BC36F7E-4D70-4E74-8E9D-24CF53C9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68DF309-FC38-4634-BDE1-C173C75C5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4A1161-EC83-45E5-898A-A8E6BDACC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5E0D6C2-69EF-4A67-A72C-0B83F0664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D29876E-D82C-4B61-8DD3-FEA79BD4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FBD7015-C34E-4622-8107-A3DD25E1C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7FFF73A-2087-45E6-BAE7-16FCAE587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022113B-15AC-478D-B7D0-EA15838CD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DBB83CD-1BD0-4041-8567-59F1F886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8BE9060-4BF5-47E1-8722-05EBF566C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49D64FA-5486-4AAB-9343-F212ED7D0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E3D795E-59C3-4F8F-AA78-823FA3F30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876D8E7-54FC-4E23-A769-73C77065F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225200D4-7BDE-4ED2-B18B-532CA527A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F9A03CB-3BC9-4DD5-B9D3-B212549F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69AA268-FBDE-4EA6-9BEA-FB2D4AD1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6978AD3-F137-409F-A82F-302554809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144D908-C53B-444E-A2A4-5EB827616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EB08F10D-4E63-4103-A7D0-832D0B020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763A978-718B-40CA-A158-8BF825C5C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D378201-DD5F-4D59-96B4-A7FECB35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8397549-7EE3-45E1-A829-1B9BD184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4FF9187-1FB5-4EE0-80E7-AFA410079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852A42A-5D28-4B90-9E02-2B93BA4D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D95A954-86C4-4212-829F-BFDA5661E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BB10526-B356-409D-B3F0-A8743BCE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8B971CC-DFE8-46D5-AAAF-C0CF3530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34BE3E2-E25D-4D69-8A56-A1A1FD9D4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360B56A-E75E-4ED7-AFE8-E8E59F929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979058E-BAC7-40C0-93E9-B8141460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52CED94-F18A-4A64-A3C5-EFB5F1D14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A360A57-923D-4C53-B51C-12BB9F0BA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270D951-AC6C-4315-AFBD-CEF42565A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761B354-89C3-4FFE-BF0A-0AF52C437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BA50C87-FFD2-413D-9EE9-5F7A7249D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65123C9A-839E-4453-9E43-6FE10426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B95B4CD-1FD0-4464-A1E7-9C39C7802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CE13DD1-D918-4A88-AB01-C62319B95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18F8267-4A7C-4FDD-9007-5909DA288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BD7CCD5-DC59-45A8-8E07-A8905F285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0E4B283-3864-4584-B94B-000F02043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39A7F6F-E436-49CA-B0FC-33BFBB09D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A19BB2F-77C8-4C9A-8914-47E2DA293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8680443-D862-4268-8E74-B68214F39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353FB63-EF3C-4289-9486-7392D7867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BEB55C3D-14ED-4D95-B927-7A271C7D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4660AC2-0745-4047-A05A-6676BFAB9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556BD76-0092-4D4B-913D-B7E9F6FC2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83FB6DA-9B45-46E7-9F58-B0CADEC76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4023A0F-53D0-4AD0-9F3F-095CAC35B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A4E12485-0AFE-4C71-87B5-475C314B0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B931013-A514-4ED3-89A3-01DF80D64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9DA7143-11A0-4D62-B144-5779E47FA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FAFDAE6-9DF8-4961-B484-9050F8EB9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44393B2-B552-4DA5-B9A2-C0A508852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FAF428A-666F-441E-BB57-2763DB1B6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2F7E76E1-AC46-4A59-9001-BABD89F37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995EFC5-8222-4875-B0AA-9B40964BA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A03A264-530D-43EB-8EBA-F74B479A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ED8B9CB-1F6F-4F13-8F30-C762F0865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Freeform 5">
            <a:extLst>
              <a:ext uri="{FF2B5EF4-FFF2-40B4-BE49-F238E27FC236}">
                <a16:creationId xmlns:a16="http://schemas.microsoft.com/office/drawing/2014/main" id="{5904957B-E461-48C8-A2D3-A823EA9D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76" name="Freeform 14">
            <a:extLst>
              <a:ext uri="{FF2B5EF4-FFF2-40B4-BE49-F238E27FC236}">
                <a16:creationId xmlns:a16="http://schemas.microsoft.com/office/drawing/2014/main" id="{0FBA60B7-2B14-420D-9453-17864D9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DDDECA2-8436-8942-B012-94132330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882" y="1737904"/>
            <a:ext cx="4108511" cy="22185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718094-78DB-AE4C-A540-34A57B59F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714" y="4357299"/>
            <a:ext cx="2239572" cy="17546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B8ABE4-F48A-5D4C-8702-CFCD8BDFD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209" y="4127654"/>
            <a:ext cx="1504056" cy="2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8">
            <a:extLst>
              <a:ext uri="{FF2B5EF4-FFF2-40B4-BE49-F238E27FC236}">
                <a16:creationId xmlns:a16="http://schemas.microsoft.com/office/drawing/2014/main" id="{DAD7BC3E-179B-494E-9F21-FE10F267E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11DE7CD3-8160-4B4F-86FC-503A67F3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014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Préparons le terrain !</a:t>
            </a:r>
          </a:p>
        </p:txBody>
      </p:sp>
      <p:sp>
        <p:nvSpPr>
          <p:cNvPr id="21" name="Rounded Rectangle 34">
            <a:extLst>
              <a:ext uri="{FF2B5EF4-FFF2-40B4-BE49-F238E27FC236}">
                <a16:creationId xmlns:a16="http://schemas.microsoft.com/office/drawing/2014/main" id="{9F0DE8F5-5639-44C5-8E50-F5B4C740C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5" y="626261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12D3BD3-3BE7-C941-A496-8AD18BEB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17" y="728133"/>
            <a:ext cx="4611076" cy="306636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314A6B50-94D8-41A2-A71D-CB05CC76D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976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2ED66A-2EFB-DF48-B2B1-9488E04A3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37" y="4203079"/>
            <a:ext cx="2398056" cy="191217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5" name="Rounded Rectangle 20">
            <a:extLst>
              <a:ext uri="{FF2B5EF4-FFF2-40B4-BE49-F238E27FC236}">
                <a16:creationId xmlns:a16="http://schemas.microsoft.com/office/drawing/2014/main" id="{002AD829-E200-4E76-B080-6E59F2AD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9909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6511974-AF10-D14E-B102-AFC4925DA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670" y="4203079"/>
            <a:ext cx="2398056" cy="191217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5462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302549BA-4EBA-46D6-AA90-3D948F7C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83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déploiement 🚀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9593BAE-8184-3241-8362-D54F111B6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597" y="460193"/>
            <a:ext cx="4578050" cy="337631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7" name="Image 9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FB457E-9070-3D4B-8F47-BFFE66859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39" y="4207010"/>
            <a:ext cx="5454122" cy="132262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53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02549BA-4EBA-46D6-AA90-3D948F7C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83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Configuration du serveur  🛠</a:t>
            </a:r>
          </a:p>
        </p:txBody>
      </p: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01EAC-8B64-FD43-8C9A-9B4E48216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39" y="778585"/>
            <a:ext cx="5454122" cy="241344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11B8DFE-C8D2-E344-8DC4-4B6F51593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39" y="4322911"/>
            <a:ext cx="5454122" cy="109082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441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1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Mise à </a:t>
            </a:r>
            <a:r>
              <a:rPr lang="en-US" sz="4800" dirty="0"/>
              <a:t>jour de la base </a:t>
            </a:r>
            <a:r>
              <a:rPr lang="en-US" sz="4800"/>
              <a:t>de données </a:t>
            </a:r>
            <a:endParaRPr lang="en-US" sz="4800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0DB7D6-D940-2C41-BD3C-272A65531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606" y="2982223"/>
            <a:ext cx="5471927" cy="88918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04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8">
            <a:extLst>
              <a:ext uri="{FF2B5EF4-FFF2-40B4-BE49-F238E27FC236}">
                <a16:creationId xmlns:a16="http://schemas.microsoft.com/office/drawing/2014/main" id="{302549BA-4EBA-46D6-AA90-3D948F7C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BFB0B-B6EB-439D-BA05-29F5B5DA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83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Monitoring 🤖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B050E1-12DD-4040-B554-63FBC5675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04" y="639098"/>
            <a:ext cx="4142191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896451B-F52F-7448-BC36-D46456BF9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39" y="4234282"/>
            <a:ext cx="5454122" cy="126808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729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BD6EC45-6FA6-4879-9BDB-CB1428A77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points lumineux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19511F09-9DF0-4B11-9EC1-F6DC66B0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Bonne année et merci 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Gaëtan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Macintosh PowerPoint</Application>
  <PresentationFormat>Grand écran</PresentationFormat>
  <Paragraphs>13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Céleste</vt:lpstr>
      <vt:lpstr>Pur Beurre- p10</vt:lpstr>
      <vt:lpstr>RE-Bonjour django ! - mise en production </vt:lpstr>
      <vt:lpstr>Organisation et methode de travail</vt:lpstr>
      <vt:lpstr>Préparons le terrain !</vt:lpstr>
      <vt:lpstr>déploiement 🚀</vt:lpstr>
      <vt:lpstr>Configuration du serveur  🛠</vt:lpstr>
      <vt:lpstr>Mise à jour de la base de données </vt:lpstr>
      <vt:lpstr>Monitoring 🤖  </vt:lpstr>
      <vt:lpstr>Bonne année et 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2020-05-11T09:03:52Z</dcterms:created>
  <dcterms:modified xsi:type="dcterms:W3CDTF">2021-01-15T16:34:50Z</dcterms:modified>
</cp:coreProperties>
</file>